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109.png" Type="http://schemas.openxmlformats.org/officeDocument/2006/relationships/image"/><Relationship Id="rId13" Target="../media/image110.png" Type="http://schemas.openxmlformats.org/officeDocument/2006/relationships/image"/><Relationship Id="rId2" Target="../media/image1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2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28.png" Type="http://schemas.openxmlformats.org/officeDocument/2006/relationships/image"/><Relationship Id="rId20" Target="../media/image46.png" Type="http://schemas.openxmlformats.org/officeDocument/2006/relationships/image"/><Relationship Id="rId21" Target="../media/image47.png" Type="http://schemas.openxmlformats.org/officeDocument/2006/relationships/image"/><Relationship Id="rId22" Target="../media/image4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2" Target="../media/image49.png" Type="http://schemas.openxmlformats.org/officeDocument/2006/relationships/image"/><Relationship Id="rId3" Target="../media/image12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17" Target="../media/image74.png" Type="http://schemas.openxmlformats.org/officeDocument/2006/relationships/image"/><Relationship Id="rId18" Target="../media/image75.png" Type="http://schemas.openxmlformats.org/officeDocument/2006/relationships/image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32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13" Target="../media/image86.png" Type="http://schemas.openxmlformats.org/officeDocument/2006/relationships/image"/><Relationship Id="rId2" Target="../media/image76.png" Type="http://schemas.openxmlformats.org/officeDocument/2006/relationships/image"/><Relationship Id="rId3" Target="../media/image12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93.png" Type="http://schemas.openxmlformats.org/officeDocument/2006/relationships/image"/><Relationship Id="rId2" Target="../media/image49.png" Type="http://schemas.openxmlformats.org/officeDocument/2006/relationships/image"/><Relationship Id="rId3" Target="../media/image12.png" Type="http://schemas.openxmlformats.org/officeDocument/2006/relationships/image"/><Relationship Id="rId4" Target="../media/image50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13" Target="../media/image100.png" Type="http://schemas.openxmlformats.org/officeDocument/2006/relationships/image"/><Relationship Id="rId14" Target="../media/image101.png" Type="http://schemas.openxmlformats.org/officeDocument/2006/relationships/image"/><Relationship Id="rId15" Target="../media/image102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9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9588500"/>
            <a:ext cx="16459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558800"/>
            <a:ext cx="129159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1092200"/>
            <a:ext cx="16459200" cy="6515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86100" y="8585200"/>
            <a:ext cx="2006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16300" y="7378700"/>
            <a:ext cx="15544800" cy="304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8369300"/>
            <a:ext cx="32004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9563100"/>
            <a:ext cx="7747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10500" y="9588500"/>
            <a:ext cx="23241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52600" y="9601200"/>
            <a:ext cx="42418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15700" y="304800"/>
            <a:ext cx="801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9588500"/>
            <a:ext cx="16459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558800"/>
            <a:ext cx="142113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68300" y="1790700"/>
            <a:ext cx="4318000" cy="716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683000" y="8801100"/>
            <a:ext cx="1574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01600"/>
            <a:ext cx="8229600" cy="681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9575800"/>
            <a:ext cx="7747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10500" y="9588500"/>
            <a:ext cx="23241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52600" y="9588500"/>
            <a:ext cx="42418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28700" y="304800"/>
            <a:ext cx="49022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5500" y="8724900"/>
            <a:ext cx="35052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" y="7886700"/>
            <a:ext cx="2997200" cy="73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5500" y="8293100"/>
            <a:ext cx="3429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39827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3340100"/>
            <a:ext cx="46355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546100"/>
            <a:ext cx="3251200" cy="306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32700" y="9702800"/>
            <a:ext cx="25273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78000" y="304800"/>
            <a:ext cx="3759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37200" y="965200"/>
            <a:ext cx="11366500" cy="833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4732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762000"/>
            <a:ext cx="9156700" cy="381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9702800"/>
            <a:ext cx="25273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14500" y="304800"/>
            <a:ext cx="41275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20800" y="2133600"/>
            <a:ext cx="26416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20800" y="2540000"/>
            <a:ext cx="2387600" cy="80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33500" y="2971800"/>
            <a:ext cx="28956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4100" y="3975100"/>
            <a:ext cx="1346200" cy="128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077700" y="2260600"/>
            <a:ext cx="34290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3987800"/>
            <a:ext cx="16459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" y="4762500"/>
            <a:ext cx="67437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9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39319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28600" y="952500"/>
            <a:ext cx="15963900" cy="270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9702800"/>
            <a:ext cx="25273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47800" y="304800"/>
            <a:ext cx="41656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13800" y="8204200"/>
            <a:ext cx="5715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36800" y="3911600"/>
            <a:ext cx="4051300" cy="97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3835400"/>
            <a:ext cx="4749800" cy="125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77000" y="3911600"/>
            <a:ext cx="4051300" cy="97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18200" y="3835400"/>
            <a:ext cx="4749800" cy="125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42600" y="3911600"/>
            <a:ext cx="5168900" cy="97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3835400"/>
            <a:ext cx="6299200" cy="125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36900" y="5156200"/>
            <a:ext cx="4051300" cy="977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87600" y="5067300"/>
            <a:ext cx="4902200" cy="128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64400" y="5156200"/>
            <a:ext cx="4775200" cy="977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77000" y="5080000"/>
            <a:ext cx="5765800" cy="1257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5181600"/>
            <a:ext cx="2654300" cy="977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90400" y="5092700"/>
            <a:ext cx="2616200" cy="1270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02100" y="6413500"/>
            <a:ext cx="4521200" cy="977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670300" y="6337300"/>
            <a:ext cx="5080000" cy="128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712200" y="6413500"/>
            <a:ext cx="2349500" cy="977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394700" y="6324600"/>
            <a:ext cx="2806700" cy="128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125200" y="6426200"/>
            <a:ext cx="2349500" cy="977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807700" y="6337300"/>
            <a:ext cx="28067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42113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46300" y="5143500"/>
            <a:ext cx="91948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32500" y="1422400"/>
            <a:ext cx="5676900" cy="337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6900" y="1117600"/>
            <a:ext cx="5168900" cy="306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45400" y="9702800"/>
            <a:ext cx="25273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63400" y="304800"/>
            <a:ext cx="7467600" cy="622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5588000"/>
            <a:ext cx="5676900" cy="335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0" y="1384300"/>
            <a:ext cx="3670300" cy="1193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76100" y="2260600"/>
            <a:ext cx="5118100" cy="139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87200" y="5651500"/>
            <a:ext cx="20447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63400" y="6553200"/>
            <a:ext cx="54864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9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71600" y="546100"/>
            <a:ext cx="12598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89500" y="762000"/>
            <a:ext cx="14884400" cy="316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9702800"/>
            <a:ext cx="25273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04800"/>
            <a:ext cx="69723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668272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64600" y="7645400"/>
            <a:ext cx="5715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1397000"/>
            <a:ext cx="4279900" cy="142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-482600"/>
            <a:ext cx="1943100" cy="2349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19500" y="3289300"/>
            <a:ext cx="1778000" cy="168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30500" y="4394200"/>
            <a:ext cx="3213100" cy="3644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75000" y="5041900"/>
            <a:ext cx="2374900" cy="2374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48000" y="5003800"/>
            <a:ext cx="3035300" cy="2705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45400" y="3200400"/>
            <a:ext cx="2984500" cy="1689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16800" y="4305300"/>
            <a:ext cx="3213100" cy="364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61300" y="4940300"/>
            <a:ext cx="2374900" cy="2374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13600" y="4902200"/>
            <a:ext cx="3937000" cy="2705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30100" y="3200400"/>
            <a:ext cx="3225800" cy="1689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103100" y="4318000"/>
            <a:ext cx="3213100" cy="3644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47600" y="4953000"/>
            <a:ext cx="2374900" cy="2374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99900" y="4914900"/>
            <a:ext cx="39370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39446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8750300"/>
            <a:ext cx="164592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260600" y="4648200"/>
            <a:ext cx="81661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4241800"/>
            <a:ext cx="4914900" cy="3911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17500" y="3162300"/>
            <a:ext cx="4381500" cy="599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16300" y="723900"/>
            <a:ext cx="10718800" cy="270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9702800"/>
            <a:ext cx="25273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30400" y="304800"/>
            <a:ext cx="3441700" cy="62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" y="3149600"/>
            <a:ext cx="4902200" cy="76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27000" y="3124200"/>
            <a:ext cx="62230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94500" y="3162300"/>
            <a:ext cx="4902200" cy="76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65800" y="3124200"/>
            <a:ext cx="62103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92900" y="4089400"/>
            <a:ext cx="30988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42113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46300" y="5143500"/>
            <a:ext cx="91948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32500" y="1422400"/>
            <a:ext cx="5676900" cy="337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8900"/>
            <a:ext cx="5016500" cy="548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45400" y="9702800"/>
            <a:ext cx="25273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63400" y="304800"/>
            <a:ext cx="7467600" cy="622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5588000"/>
            <a:ext cx="5676900" cy="335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0" y="1384300"/>
            <a:ext cx="2895600" cy="1193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63400" y="2311400"/>
            <a:ext cx="3187700" cy="85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87200" y="5740400"/>
            <a:ext cx="2908300" cy="1193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88800" y="6616700"/>
            <a:ext cx="41910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558800"/>
            <a:ext cx="139827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9740900"/>
            <a:ext cx="16459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4597400"/>
            <a:ext cx="46355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355600"/>
            <a:ext cx="5930900" cy="436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32700" y="9702800"/>
            <a:ext cx="25273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78000" y="304800"/>
            <a:ext cx="3759200" cy="60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46900" y="1371600"/>
            <a:ext cx="5003800" cy="322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4622800"/>
            <a:ext cx="6921500" cy="635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1371600"/>
            <a:ext cx="5003800" cy="322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55400" y="4622800"/>
            <a:ext cx="6159500" cy="635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59600" y="5549900"/>
            <a:ext cx="5003800" cy="322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00900" y="8813800"/>
            <a:ext cx="4648200" cy="584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95200" y="5562600"/>
            <a:ext cx="5003800" cy="322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45900" y="8813800"/>
            <a:ext cx="5994400" cy="63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